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848600" cy="1927225"/>
          </a:xfrm>
        </p:spPr>
        <p:txBody>
          <a:bodyPr/>
          <a:lstStyle/>
          <a:p>
            <a:pPr algn="ctr"/>
            <a:r>
              <a:rPr lang="ru-RU" dirty="0" smtClean="0"/>
              <a:t>Подчинительные союзы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29309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/>
              <a:t>7 класс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501008"/>
            <a:ext cx="4536504" cy="291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068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97596"/>
            <a:ext cx="5266928" cy="441615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Выучить разряды подчинительных союзов с примерами.</a:t>
            </a:r>
          </a:p>
          <a:p>
            <a:pPr algn="ctr"/>
            <a:r>
              <a:rPr lang="ru-RU" sz="3600" dirty="0" smtClean="0"/>
              <a:t>Выполнить </a:t>
            </a:r>
            <a:r>
              <a:rPr lang="ru-RU" sz="3600" b="1" dirty="0" smtClean="0">
                <a:solidFill>
                  <a:srgbClr val="002060"/>
                </a:solidFill>
              </a:rPr>
              <a:t>упражнение 338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2827" y="1916832"/>
            <a:ext cx="3734778" cy="412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182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Орфографическая 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Говорить (в)</a:t>
            </a:r>
            <a:r>
              <a:rPr lang="ru-RU" dirty="0" err="1" smtClean="0"/>
              <a:t>течени</a:t>
            </a:r>
            <a:r>
              <a:rPr lang="ru-RU" dirty="0" smtClean="0"/>
              <a:t>… часа</a:t>
            </a:r>
          </a:p>
          <a:p>
            <a:r>
              <a:rPr lang="ru-RU" dirty="0" smtClean="0"/>
              <a:t>Читать (в)</a:t>
            </a:r>
            <a:r>
              <a:rPr lang="ru-RU" dirty="0" err="1" smtClean="0"/>
              <a:t>продолжени</a:t>
            </a:r>
            <a:r>
              <a:rPr lang="ru-RU" dirty="0" smtClean="0"/>
              <a:t>… романа</a:t>
            </a:r>
          </a:p>
          <a:p>
            <a:r>
              <a:rPr lang="ru-RU" dirty="0" smtClean="0"/>
              <a:t>Иметь (в)виду</a:t>
            </a:r>
          </a:p>
          <a:p>
            <a:r>
              <a:rPr lang="ru-RU" dirty="0" smtClean="0"/>
              <a:t>Ехать (в)</a:t>
            </a:r>
            <a:r>
              <a:rPr lang="ru-RU" dirty="0" err="1" smtClean="0"/>
              <a:t>продолжени</a:t>
            </a:r>
            <a:r>
              <a:rPr lang="ru-RU" dirty="0" smtClean="0"/>
              <a:t>… часа</a:t>
            </a:r>
            <a:endParaRPr lang="ru-RU" dirty="0"/>
          </a:p>
          <a:p>
            <a:r>
              <a:rPr lang="ru-RU" dirty="0" smtClean="0"/>
              <a:t>Отсутствовать (в)виду болезни</a:t>
            </a:r>
          </a:p>
          <a:p>
            <a:r>
              <a:rPr lang="ru-RU" dirty="0" smtClean="0"/>
              <a:t>Идти, (не)смотря на лица прохожих</a:t>
            </a:r>
          </a:p>
          <a:p>
            <a:r>
              <a:rPr lang="ru-RU" dirty="0" smtClean="0"/>
              <a:t>(В)</a:t>
            </a:r>
            <a:r>
              <a:rPr lang="ru-RU" dirty="0" err="1" smtClean="0"/>
              <a:t>следстви</a:t>
            </a:r>
            <a:r>
              <a:rPr lang="ru-RU" dirty="0" smtClean="0"/>
              <a:t>… по делу подозреваемого обнаружены новые улики</a:t>
            </a:r>
          </a:p>
          <a:p>
            <a:r>
              <a:rPr lang="ru-RU" dirty="0" smtClean="0"/>
              <a:t>Гулять (не)смотря на дождь</a:t>
            </a:r>
          </a:p>
          <a:p>
            <a:r>
              <a:rPr lang="ru-RU" dirty="0" smtClean="0"/>
              <a:t>Спешить (на)встречу с друзьями</a:t>
            </a:r>
          </a:p>
          <a:p>
            <a:r>
              <a:rPr lang="ru-RU" dirty="0" smtClean="0"/>
              <a:t>Спешить (на)встречу друзьям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511496"/>
            <a:ext cx="3007250" cy="2355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44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Взаимопроверка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698976" cy="4876800"/>
          </a:xfrm>
        </p:spPr>
        <p:txBody>
          <a:bodyPr/>
          <a:lstStyle/>
          <a:p>
            <a:r>
              <a:rPr lang="ru-RU" dirty="0"/>
              <a:t>Говорить </a:t>
            </a:r>
            <a:r>
              <a:rPr lang="ru-RU" dirty="0" smtClean="0"/>
              <a:t>в течени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часа</a:t>
            </a:r>
            <a:endParaRPr lang="ru-RU" dirty="0"/>
          </a:p>
          <a:p>
            <a:r>
              <a:rPr lang="ru-RU" dirty="0"/>
              <a:t>Читать </a:t>
            </a:r>
            <a:r>
              <a:rPr lang="ru-RU" dirty="0" smtClean="0"/>
              <a:t>в продолжени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</a:t>
            </a:r>
            <a:r>
              <a:rPr lang="ru-RU" dirty="0"/>
              <a:t>романа</a:t>
            </a:r>
          </a:p>
          <a:p>
            <a:r>
              <a:rPr lang="ru-RU" dirty="0"/>
              <a:t>Иметь </a:t>
            </a:r>
            <a:r>
              <a:rPr lang="ru-RU" dirty="0" smtClean="0"/>
              <a:t>в виду</a:t>
            </a:r>
            <a:endParaRPr lang="ru-RU" dirty="0"/>
          </a:p>
          <a:p>
            <a:r>
              <a:rPr lang="ru-RU" dirty="0"/>
              <a:t>Ехать </a:t>
            </a:r>
            <a:r>
              <a:rPr lang="ru-RU" dirty="0" smtClean="0"/>
              <a:t>в продолжени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 часа</a:t>
            </a:r>
            <a:endParaRPr lang="ru-RU" dirty="0"/>
          </a:p>
          <a:p>
            <a:r>
              <a:rPr lang="ru-RU" dirty="0"/>
              <a:t>Отсутствовать </a:t>
            </a:r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виду болезни</a:t>
            </a:r>
            <a:endParaRPr lang="ru-RU" dirty="0"/>
          </a:p>
          <a:p>
            <a:r>
              <a:rPr lang="ru-RU" dirty="0"/>
              <a:t>Идти, 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смотря </a:t>
            </a:r>
            <a:r>
              <a:rPr lang="ru-RU" dirty="0"/>
              <a:t>на лица прохожих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dirty="0" smtClean="0"/>
              <a:t> следстви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 </a:t>
            </a:r>
            <a:r>
              <a:rPr lang="ru-RU" dirty="0"/>
              <a:t>по делу подозреваемого обнаружены новые улики</a:t>
            </a:r>
          </a:p>
          <a:p>
            <a:r>
              <a:rPr lang="ru-RU" dirty="0"/>
              <a:t>Гулять 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смотря </a:t>
            </a:r>
            <a:r>
              <a:rPr lang="ru-RU" dirty="0"/>
              <a:t>на дождь</a:t>
            </a:r>
          </a:p>
          <a:p>
            <a:r>
              <a:rPr lang="ru-RU" dirty="0"/>
              <a:t>Спешить </a:t>
            </a:r>
            <a:r>
              <a:rPr lang="ru-RU" dirty="0" smtClean="0">
                <a:solidFill>
                  <a:srgbClr val="FF0000"/>
                </a:solidFill>
              </a:rPr>
              <a:t>на</a:t>
            </a:r>
            <a:r>
              <a:rPr lang="ru-RU" dirty="0" smtClean="0"/>
              <a:t> встречу </a:t>
            </a:r>
            <a:r>
              <a:rPr lang="ru-RU" dirty="0"/>
              <a:t>с друзьями</a:t>
            </a:r>
          </a:p>
          <a:p>
            <a:r>
              <a:rPr lang="ru-RU" dirty="0"/>
              <a:t>Спешить </a:t>
            </a:r>
            <a:r>
              <a:rPr lang="ru-RU" dirty="0" smtClean="0">
                <a:solidFill>
                  <a:srgbClr val="FF0000"/>
                </a:solidFill>
              </a:rPr>
              <a:t>на</a:t>
            </a:r>
            <a:r>
              <a:rPr lang="ru-RU" dirty="0" smtClean="0"/>
              <a:t>встречу </a:t>
            </a:r>
            <a:r>
              <a:rPr lang="ru-RU" dirty="0"/>
              <a:t>друзьям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84168" y="2276872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Оценки</a:t>
            </a:r>
          </a:p>
          <a:p>
            <a:r>
              <a:rPr lang="ru-RU" sz="2400" dirty="0" smtClean="0"/>
              <a:t>0 ошибок – 5</a:t>
            </a:r>
          </a:p>
          <a:p>
            <a:r>
              <a:rPr lang="ru-RU" sz="2400" dirty="0" smtClean="0"/>
              <a:t>1-2 ошибки – 4</a:t>
            </a:r>
          </a:p>
          <a:p>
            <a:r>
              <a:rPr lang="ru-RU" sz="2400" dirty="0" smtClean="0"/>
              <a:t>3-4 ошибки – 3</a:t>
            </a:r>
          </a:p>
          <a:p>
            <a:r>
              <a:rPr lang="ru-RU" sz="2400" dirty="0" smtClean="0"/>
              <a:t>5 ошибок - 2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391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826768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Функции союзов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1412776"/>
            <a:ext cx="5482952" cy="5040560"/>
          </a:xfrm>
        </p:spPr>
        <p:txBody>
          <a:bodyPr>
            <a:noAutofit/>
          </a:bodyPr>
          <a:lstStyle/>
          <a:p>
            <a:r>
              <a:rPr lang="ru-RU" sz="3200" dirty="0"/>
              <a:t>Связь однородных членов.</a:t>
            </a:r>
          </a:p>
          <a:p>
            <a:r>
              <a:rPr lang="ru-RU" sz="3200" dirty="0"/>
              <a:t>Связь простых предложений в составе сложного.</a:t>
            </a:r>
          </a:p>
          <a:p>
            <a:r>
              <a:rPr lang="ru-RU" sz="3200" dirty="0"/>
              <a:t>Связь предложений в тексте.</a:t>
            </a: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Чем </a:t>
            </a:r>
            <a:r>
              <a:rPr lang="ru-RU" sz="3200" dirty="0" smtClean="0">
                <a:solidFill>
                  <a:srgbClr val="C00000"/>
                </a:solidFill>
              </a:rPr>
              <a:t>отличаются по функции отличаются сочинительные и подчинительные союзы?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76872"/>
            <a:ext cx="25717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533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Синтаксический разбор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600200"/>
            <a:ext cx="7272808" cy="48768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Я пришел к тебе с приветом,</a:t>
            </a:r>
          </a:p>
          <a:p>
            <a:pPr marL="0" indent="0">
              <a:buNone/>
            </a:pPr>
            <a:r>
              <a:rPr lang="ru-RU" sz="3600" dirty="0" smtClean="0"/>
              <a:t>Рассказать, что солнце встало,</a:t>
            </a:r>
          </a:p>
          <a:p>
            <a:pPr marL="0" indent="0">
              <a:buNone/>
            </a:pPr>
            <a:r>
              <a:rPr lang="ru-RU" sz="3600" dirty="0" smtClean="0"/>
              <a:t>Что оно горячим светом</a:t>
            </a:r>
          </a:p>
          <a:p>
            <a:pPr marL="0" indent="0">
              <a:buNone/>
            </a:pPr>
            <a:r>
              <a:rPr lang="ru-RU" sz="3600" dirty="0" smtClean="0"/>
              <a:t>По листам затрепетало.</a:t>
            </a:r>
          </a:p>
          <a:p>
            <a:pPr algn="r"/>
            <a:r>
              <a:rPr lang="ru-RU" dirty="0" smtClean="0"/>
              <a:t>А. А. Фет</a:t>
            </a:r>
          </a:p>
          <a:p>
            <a:r>
              <a:rPr lang="ru-RU" dirty="0" smtClean="0"/>
              <a:t>Спишите, выделите грамматические основы, найдите союзы, определите из функцию и разряд.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98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Разряды подчинительных союзов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3682752" cy="487680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Разряды</a:t>
            </a:r>
          </a:p>
          <a:p>
            <a:r>
              <a:rPr lang="ru-RU" dirty="0"/>
              <a:t>1.</a:t>
            </a:r>
            <a:r>
              <a:rPr lang="ru-RU" dirty="0" smtClean="0"/>
              <a:t>Временные</a:t>
            </a:r>
          </a:p>
          <a:p>
            <a:r>
              <a:rPr lang="ru-RU" dirty="0" smtClean="0"/>
              <a:t>2. Причинные</a:t>
            </a:r>
          </a:p>
          <a:p>
            <a:r>
              <a:rPr lang="ru-RU" dirty="0" smtClean="0"/>
              <a:t>3. Целевые</a:t>
            </a:r>
          </a:p>
          <a:p>
            <a:r>
              <a:rPr lang="ru-RU" dirty="0" smtClean="0"/>
              <a:t>4. Условные</a:t>
            </a:r>
          </a:p>
          <a:p>
            <a:r>
              <a:rPr lang="ru-RU" dirty="0" smtClean="0"/>
              <a:t>5. Уступительные</a:t>
            </a:r>
          </a:p>
          <a:p>
            <a:r>
              <a:rPr lang="ru-RU" dirty="0" smtClean="0"/>
              <a:t>6. Сравнительные</a:t>
            </a:r>
          </a:p>
          <a:p>
            <a:r>
              <a:rPr lang="ru-RU" dirty="0" smtClean="0"/>
              <a:t>7. Изъяснительные</a:t>
            </a:r>
          </a:p>
          <a:p>
            <a:r>
              <a:rPr lang="ru-RU" dirty="0" smtClean="0"/>
              <a:t>8. Следственные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519155" y="1412776"/>
            <a:ext cx="368275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Примеры</a:t>
            </a:r>
          </a:p>
          <a:p>
            <a:pPr algn="ctr"/>
            <a:endParaRPr lang="ru-RU" dirty="0">
              <a:solidFill>
                <a:srgbClr val="7030A0"/>
              </a:solidFill>
            </a:endParaRP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5373216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Начертите таблицу, заполните ее примерами из учебника.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Какие разряды в вашем учебнике не указаны?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067944" y="4869160"/>
            <a:ext cx="368275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так что, поэтому</a:t>
            </a:r>
          </a:p>
          <a:p>
            <a:pPr algn="ctr"/>
            <a:endParaRPr lang="ru-RU" dirty="0">
              <a:solidFill>
                <a:srgbClr val="7030A0"/>
              </a:solidFill>
            </a:endParaRP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339135" y="3639714"/>
            <a:ext cx="4042792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Хотя, несмотря на то, что; пускай</a:t>
            </a:r>
          </a:p>
          <a:p>
            <a:pPr algn="ctr"/>
            <a:endParaRPr lang="ru-RU" dirty="0">
              <a:solidFill>
                <a:srgbClr val="7030A0"/>
              </a:solidFill>
            </a:endParaRP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75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Лексическая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5400" dirty="0" smtClean="0"/>
              <a:t>Любой – любить</a:t>
            </a:r>
          </a:p>
          <a:p>
            <a:pPr marL="0" indent="0" algn="ctr">
              <a:buNone/>
            </a:pPr>
            <a:r>
              <a:rPr lang="ru-RU" sz="5400" dirty="0" smtClean="0"/>
              <a:t>Другой – друг</a:t>
            </a:r>
          </a:p>
          <a:p>
            <a:endParaRPr lang="ru-RU" dirty="0"/>
          </a:p>
          <a:p>
            <a:r>
              <a:rPr lang="ru-RU" sz="3200" dirty="0"/>
              <a:t>Это однокоренные слова? </a:t>
            </a:r>
            <a:endParaRPr lang="ru-RU" sz="3200" dirty="0" smtClean="0"/>
          </a:p>
          <a:p>
            <a:r>
              <a:rPr lang="ru-RU" sz="3200" dirty="0" smtClean="0"/>
              <a:t>Определите лексические значения данных слов.</a:t>
            </a:r>
          </a:p>
          <a:p>
            <a:r>
              <a:rPr lang="ru-RU" sz="3200" dirty="0" smtClean="0"/>
              <a:t>Почему они различаются значениями?</a:t>
            </a:r>
          </a:p>
          <a:p>
            <a:r>
              <a:rPr lang="ru-RU" sz="3200" dirty="0" smtClean="0"/>
              <a:t>В понимании русского народа </a:t>
            </a:r>
            <a:r>
              <a:rPr lang="ru-RU" sz="3200" dirty="0" smtClean="0">
                <a:solidFill>
                  <a:srgbClr val="FF0000"/>
                </a:solidFill>
              </a:rPr>
              <a:t>любой достоин любви</a:t>
            </a:r>
            <a:r>
              <a:rPr lang="ru-RU" sz="3200" dirty="0" smtClean="0"/>
              <a:t>, а </a:t>
            </a:r>
            <a:r>
              <a:rPr lang="ru-RU" sz="3200" dirty="0" smtClean="0">
                <a:solidFill>
                  <a:srgbClr val="FF0000"/>
                </a:solidFill>
              </a:rPr>
              <a:t>другой может быть другом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285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Выполните упражнения</a:t>
            </a:r>
          </a:p>
          <a:p>
            <a:pPr marL="0" indent="0" algn="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№ 337, 339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924944"/>
            <a:ext cx="5544304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32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Подведение итогов урока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4161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Чем отличаются функции сочинительных и подчинительных союзов?</a:t>
            </a:r>
          </a:p>
          <a:p>
            <a:r>
              <a:rPr lang="ru-RU" sz="3200" dirty="0" smtClean="0"/>
              <a:t>Какие разряды подчинительных союзов мы сегодня изучили?</a:t>
            </a:r>
          </a:p>
          <a:p>
            <a:r>
              <a:rPr lang="ru-RU" sz="3200" dirty="0" smtClean="0"/>
              <a:t>В какой части сложного предложения находится подчинительный союз?</a:t>
            </a:r>
          </a:p>
          <a:p>
            <a:r>
              <a:rPr lang="ru-RU" sz="3200" dirty="0" smtClean="0"/>
              <a:t>Является ли союз членом предложения?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5235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</TotalTime>
  <Words>346</Words>
  <Application>Microsoft Office PowerPoint</Application>
  <PresentationFormat>Экран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Ясность</vt:lpstr>
      <vt:lpstr>Подчинительные союзы</vt:lpstr>
      <vt:lpstr>Орфографическая разминка</vt:lpstr>
      <vt:lpstr>Взаимопроверка</vt:lpstr>
      <vt:lpstr>Функции союзов</vt:lpstr>
      <vt:lpstr>Синтаксический разбор предложения</vt:lpstr>
      <vt:lpstr>Разряды подчинительных союзов</vt:lpstr>
      <vt:lpstr>Лексическая работа</vt:lpstr>
      <vt:lpstr>Практическая работа</vt:lpstr>
      <vt:lpstr>Подведение итогов урока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Подчинительные союзы</dc:title>
  <cp:lastModifiedBy>МАШЕНЬКА</cp:lastModifiedBy>
  <cp:revision>5</cp:revision>
  <dcterms:modified xsi:type="dcterms:W3CDTF">2014-02-24T13:30:25Z</dcterms:modified>
</cp:coreProperties>
</file>